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9442113" cy="34564638"/>
  <p:notesSz cx="6858000" cy="9144000"/>
  <p:defaultTextStyle>
    <a:defPPr>
      <a:defRPr lang="ko-KR"/>
    </a:defPPr>
    <a:lvl1pPr marL="0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2850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5700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8549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1399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4249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7099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799948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2798" algn="l" defTabSz="3085700" rtl="0" eaLnBrk="1" latinLnBrk="1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87">
          <p15:clr>
            <a:srgbClr val="A4A3A4"/>
          </p15:clr>
        </p15:guide>
        <p15:guide id="2" pos="61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EA0"/>
    <a:srgbClr val="083C78"/>
    <a:srgbClr val="A80000"/>
    <a:srgbClr val="2A7286"/>
    <a:srgbClr val="F9FEDA"/>
    <a:srgbClr val="F5F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832" y="138"/>
      </p:cViewPr>
      <p:guideLst>
        <p:guide orient="horz" pos="10887"/>
        <p:guide pos="61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58159" y="10737444"/>
            <a:ext cx="16525796" cy="740899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916317" y="19586628"/>
            <a:ext cx="13609479" cy="88331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2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5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1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4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7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2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75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379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9939766" y="10337389"/>
            <a:ext cx="18601647" cy="22020554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4827" y="10337389"/>
            <a:ext cx="55480904" cy="22020554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90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75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35793" y="22210983"/>
            <a:ext cx="16525796" cy="6864921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35793" y="14649971"/>
            <a:ext cx="16525796" cy="7561012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28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57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854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139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424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709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99948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2798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77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34827" y="60216080"/>
            <a:ext cx="37041276" cy="17032685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1500137" y="60216080"/>
            <a:ext cx="37041276" cy="17032685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41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2106" y="1384188"/>
            <a:ext cx="17497902" cy="5760773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72106" y="7737041"/>
            <a:ext cx="8590310" cy="322443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850" indent="0">
              <a:buNone/>
              <a:defRPr sz="6800" b="1"/>
            </a:lvl2pPr>
            <a:lvl3pPr marL="3085700" indent="0">
              <a:buNone/>
              <a:defRPr sz="6100" b="1"/>
            </a:lvl3pPr>
            <a:lvl4pPr marL="4628549" indent="0">
              <a:buNone/>
              <a:defRPr sz="5400" b="1"/>
            </a:lvl4pPr>
            <a:lvl5pPr marL="6171399" indent="0">
              <a:buNone/>
              <a:defRPr sz="5400" b="1"/>
            </a:lvl5pPr>
            <a:lvl6pPr marL="7714249" indent="0">
              <a:buNone/>
              <a:defRPr sz="5400" b="1"/>
            </a:lvl6pPr>
            <a:lvl7pPr marL="9257099" indent="0">
              <a:buNone/>
              <a:defRPr sz="5400" b="1"/>
            </a:lvl7pPr>
            <a:lvl8pPr marL="10799948" indent="0">
              <a:buNone/>
              <a:defRPr sz="5400" b="1"/>
            </a:lvl8pPr>
            <a:lvl9pPr marL="12342798" indent="0">
              <a:buNone/>
              <a:defRPr sz="54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972106" y="10961471"/>
            <a:ext cx="8590310" cy="19914674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9876324" y="7737041"/>
            <a:ext cx="8593684" cy="322443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850" indent="0">
              <a:buNone/>
              <a:defRPr sz="6800" b="1"/>
            </a:lvl2pPr>
            <a:lvl3pPr marL="3085700" indent="0">
              <a:buNone/>
              <a:defRPr sz="6100" b="1"/>
            </a:lvl3pPr>
            <a:lvl4pPr marL="4628549" indent="0">
              <a:buNone/>
              <a:defRPr sz="5400" b="1"/>
            </a:lvl4pPr>
            <a:lvl5pPr marL="6171399" indent="0">
              <a:buNone/>
              <a:defRPr sz="5400" b="1"/>
            </a:lvl5pPr>
            <a:lvl6pPr marL="7714249" indent="0">
              <a:buNone/>
              <a:defRPr sz="5400" b="1"/>
            </a:lvl6pPr>
            <a:lvl7pPr marL="9257099" indent="0">
              <a:buNone/>
              <a:defRPr sz="5400" b="1"/>
            </a:lvl7pPr>
            <a:lvl8pPr marL="10799948" indent="0">
              <a:buNone/>
              <a:defRPr sz="5400" b="1"/>
            </a:lvl8pPr>
            <a:lvl9pPr marL="12342798" indent="0">
              <a:buNone/>
              <a:defRPr sz="54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9876324" y="10961471"/>
            <a:ext cx="8593684" cy="19914674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45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452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88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2107" y="1376184"/>
            <a:ext cx="6396321" cy="58567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01326" y="1376187"/>
            <a:ext cx="10868681" cy="29499961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72107" y="7232973"/>
            <a:ext cx="6396321" cy="23643175"/>
          </a:xfrm>
        </p:spPr>
        <p:txBody>
          <a:bodyPr/>
          <a:lstStyle>
            <a:lvl1pPr marL="0" indent="0">
              <a:buNone/>
              <a:defRPr sz="4700"/>
            </a:lvl1pPr>
            <a:lvl2pPr marL="1542850" indent="0">
              <a:buNone/>
              <a:defRPr sz="4100"/>
            </a:lvl2pPr>
            <a:lvl3pPr marL="3085700" indent="0">
              <a:buNone/>
              <a:defRPr sz="3400"/>
            </a:lvl3pPr>
            <a:lvl4pPr marL="4628549" indent="0">
              <a:buNone/>
              <a:defRPr sz="3100"/>
            </a:lvl4pPr>
            <a:lvl5pPr marL="6171399" indent="0">
              <a:buNone/>
              <a:defRPr sz="3100"/>
            </a:lvl5pPr>
            <a:lvl6pPr marL="7714249" indent="0">
              <a:buNone/>
              <a:defRPr sz="3100"/>
            </a:lvl6pPr>
            <a:lvl7pPr marL="9257099" indent="0">
              <a:buNone/>
              <a:defRPr sz="3100"/>
            </a:lvl7pPr>
            <a:lvl8pPr marL="10799948" indent="0">
              <a:buNone/>
              <a:defRPr sz="3100"/>
            </a:lvl8pPr>
            <a:lvl9pPr marL="12342798" indent="0">
              <a:buNone/>
              <a:defRPr sz="3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6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790" y="24195247"/>
            <a:ext cx="11665268" cy="28563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10790" y="3088415"/>
            <a:ext cx="11665268" cy="20738783"/>
          </a:xfrm>
        </p:spPr>
        <p:txBody>
          <a:bodyPr/>
          <a:lstStyle>
            <a:lvl1pPr marL="0" indent="0">
              <a:buNone/>
              <a:defRPr sz="10800"/>
            </a:lvl1pPr>
            <a:lvl2pPr marL="1542850" indent="0">
              <a:buNone/>
              <a:defRPr sz="9500"/>
            </a:lvl2pPr>
            <a:lvl3pPr marL="3085700" indent="0">
              <a:buNone/>
              <a:defRPr sz="8100"/>
            </a:lvl3pPr>
            <a:lvl4pPr marL="4628549" indent="0">
              <a:buNone/>
              <a:defRPr sz="6800"/>
            </a:lvl4pPr>
            <a:lvl5pPr marL="6171399" indent="0">
              <a:buNone/>
              <a:defRPr sz="6800"/>
            </a:lvl5pPr>
            <a:lvl6pPr marL="7714249" indent="0">
              <a:buNone/>
              <a:defRPr sz="6800"/>
            </a:lvl6pPr>
            <a:lvl7pPr marL="9257099" indent="0">
              <a:buNone/>
              <a:defRPr sz="6800"/>
            </a:lvl7pPr>
            <a:lvl8pPr marL="10799948" indent="0">
              <a:buNone/>
              <a:defRPr sz="6800"/>
            </a:lvl8pPr>
            <a:lvl9pPr marL="12342798" indent="0">
              <a:buNone/>
              <a:defRPr sz="68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790" y="27051632"/>
            <a:ext cx="11665268" cy="4056542"/>
          </a:xfrm>
        </p:spPr>
        <p:txBody>
          <a:bodyPr/>
          <a:lstStyle>
            <a:lvl1pPr marL="0" indent="0">
              <a:buNone/>
              <a:defRPr sz="4700"/>
            </a:lvl1pPr>
            <a:lvl2pPr marL="1542850" indent="0">
              <a:buNone/>
              <a:defRPr sz="4100"/>
            </a:lvl2pPr>
            <a:lvl3pPr marL="3085700" indent="0">
              <a:buNone/>
              <a:defRPr sz="3400"/>
            </a:lvl3pPr>
            <a:lvl4pPr marL="4628549" indent="0">
              <a:buNone/>
              <a:defRPr sz="3100"/>
            </a:lvl4pPr>
            <a:lvl5pPr marL="6171399" indent="0">
              <a:buNone/>
              <a:defRPr sz="3100"/>
            </a:lvl5pPr>
            <a:lvl6pPr marL="7714249" indent="0">
              <a:buNone/>
              <a:defRPr sz="3100"/>
            </a:lvl6pPr>
            <a:lvl7pPr marL="9257099" indent="0">
              <a:buNone/>
              <a:defRPr sz="3100"/>
            </a:lvl7pPr>
            <a:lvl8pPr marL="10799948" indent="0">
              <a:buNone/>
              <a:defRPr sz="3100"/>
            </a:lvl8pPr>
            <a:lvl9pPr marL="12342798" indent="0">
              <a:buNone/>
              <a:defRPr sz="3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17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72106" y="1384188"/>
            <a:ext cx="17497902" cy="5760773"/>
          </a:xfrm>
          <a:prstGeom prst="rect">
            <a:avLst/>
          </a:prstGeom>
        </p:spPr>
        <p:txBody>
          <a:bodyPr vert="horz" lIns="308570" tIns="154285" rIns="308570" bIns="154285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72106" y="8065085"/>
            <a:ext cx="17497902" cy="22811063"/>
          </a:xfrm>
          <a:prstGeom prst="rect">
            <a:avLst/>
          </a:prstGeom>
        </p:spPr>
        <p:txBody>
          <a:bodyPr vert="horz" lIns="308570" tIns="154285" rIns="308570" bIns="154285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72106" y="32036301"/>
            <a:ext cx="4536493" cy="1840247"/>
          </a:xfrm>
          <a:prstGeom prst="rect">
            <a:avLst/>
          </a:prstGeom>
        </p:spPr>
        <p:txBody>
          <a:bodyPr vert="horz" lIns="308570" tIns="154285" rIns="308570" bIns="15428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9EFA1-88C9-4CF1-84A5-49171B0B0FF3}" type="datetimeFigureOut">
              <a:rPr lang="ko-KR" altLang="en-US" smtClean="0"/>
              <a:pPr/>
              <a:t>2024-06-10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42722" y="32036301"/>
            <a:ext cx="6156669" cy="1840247"/>
          </a:xfrm>
          <a:prstGeom prst="rect">
            <a:avLst/>
          </a:prstGeom>
        </p:spPr>
        <p:txBody>
          <a:bodyPr vert="horz" lIns="308570" tIns="154285" rIns="308570" bIns="15428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3933514" y="32036301"/>
            <a:ext cx="4536493" cy="1840247"/>
          </a:xfrm>
          <a:prstGeom prst="rect">
            <a:avLst/>
          </a:prstGeom>
        </p:spPr>
        <p:txBody>
          <a:bodyPr vert="horz" lIns="308570" tIns="154285" rIns="308570" bIns="15428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88A9D-1992-4FCD-909D-AB83A5EEA2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316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5700" rtl="0" eaLnBrk="1" latinLnBrk="1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138" indent="-1157138" algn="l" defTabSz="3085700" rtl="0" eaLnBrk="1" latinLnBrk="1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131" indent="-964281" algn="l" defTabSz="308570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125" indent="-771425" algn="l" defTabSz="3085700" rtl="0" eaLnBrk="1" latinLnBrk="1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974" indent="-771425" algn="l" defTabSz="3085700" rtl="0" eaLnBrk="1" latinLnBrk="1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2824" indent="-771425" algn="l" defTabSz="3085700" rtl="0" eaLnBrk="1" latinLnBrk="1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5674" indent="-771425" algn="l" defTabSz="3085700" rtl="0" eaLnBrk="1" latinLnBrk="1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8524" indent="-771425" algn="l" defTabSz="3085700" rtl="0" eaLnBrk="1" latinLnBrk="1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1373" indent="-771425" algn="l" defTabSz="3085700" rtl="0" eaLnBrk="1" latinLnBrk="1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4223" indent="-771425" algn="l" defTabSz="3085700" rtl="0" eaLnBrk="1" latinLnBrk="1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2850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5700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8549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1399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4249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7099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9948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2798" algn="l" defTabSz="3085700" rtl="0" eaLnBrk="1" latinLnBrk="1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6097" y="11665695"/>
            <a:ext cx="17209913" cy="6995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err="1">
                <a:solidFill>
                  <a:schemeClr val="bg2">
                    <a:lumMod val="1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국가인적자원개발컨소시엄사업</a:t>
            </a:r>
            <a:endParaRPr lang="en-US" altLang="ko-KR" sz="8000" dirty="0">
              <a:solidFill>
                <a:schemeClr val="bg2">
                  <a:lumMod val="1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3800" dirty="0">
                <a:solidFill>
                  <a:schemeClr val="bg2">
                    <a:lumMod val="1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정기 모니터링</a:t>
            </a:r>
            <a:endParaRPr lang="en-US" altLang="ko-KR" sz="13800" dirty="0">
              <a:solidFill>
                <a:schemeClr val="bg2">
                  <a:lumMod val="1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altLang="ko-KR" sz="9600" dirty="0">
              <a:solidFill>
                <a:schemeClr val="bg2">
                  <a:lumMod val="1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7754" y="21962839"/>
            <a:ext cx="11466601" cy="52012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0" dirty="0">
                <a:solidFill>
                  <a:schemeClr val="bg2">
                    <a:lumMod val="1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2024. </a:t>
            </a:r>
            <a:r>
              <a:rPr lang="en-US" altLang="ko-KR" sz="12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06. 13(</a:t>
            </a:r>
            <a:r>
              <a:rPr lang="ko-KR" altLang="en-US" sz="12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목</a:t>
            </a:r>
            <a:r>
              <a:rPr lang="en-US" altLang="ko-KR" sz="12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altLang="ko-KR" sz="12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14:00~16:00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8408" y="27795487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0" dirty="0" err="1">
                <a:solidFill>
                  <a:schemeClr val="bg2">
                    <a:lumMod val="1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백두홀</a:t>
            </a:r>
            <a:endParaRPr lang="ko-KR" altLang="en-US" sz="12000" dirty="0">
              <a:solidFill>
                <a:schemeClr val="bg2">
                  <a:lumMod val="1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3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13</Words>
  <Application>Microsoft Office PowerPoint</Application>
  <PresentationFormat>사용자 지정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KTR</dc:creator>
  <cp:lastModifiedBy>KTR</cp:lastModifiedBy>
  <cp:revision>132</cp:revision>
  <dcterms:created xsi:type="dcterms:W3CDTF">2015-05-20T06:20:52Z</dcterms:created>
  <dcterms:modified xsi:type="dcterms:W3CDTF">2024-06-10T07:32:03Z</dcterms:modified>
</cp:coreProperties>
</file>